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4" r:id="rId2"/>
    <p:sldId id="305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1" autoAdjust="0"/>
    <p:restoredTop sz="94660"/>
  </p:normalViewPr>
  <p:slideViewPr>
    <p:cSldViewPr snapToGrid="0">
      <p:cViewPr varScale="1">
        <p:scale>
          <a:sx n="66" d="100"/>
          <a:sy n="66" d="100"/>
        </p:scale>
        <p:origin x="6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335934"/>
            <a:ext cx="9144000" cy="18335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132061B9-4B27-4B8D-BC6C-198223B4CC7D}"/>
              </a:ext>
            </a:extLst>
          </p:cNvPr>
          <p:cNvSpPr/>
          <p:nvPr/>
        </p:nvSpPr>
        <p:spPr>
          <a:xfrm>
            <a:off x="0" y="3122314"/>
            <a:ext cx="1371600" cy="1026766"/>
          </a:xfrm>
          <a:prstGeom prst="rect">
            <a:avLst/>
          </a:prstGeom>
          <a:solidFill>
            <a:srgbClr val="F4862C"/>
          </a:solidFill>
          <a:ln>
            <a:solidFill>
              <a:srgbClr val="F486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 dirty="0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29B8E024-7237-455C-B432-86C8C5358F46}"/>
              </a:ext>
            </a:extLst>
          </p:cNvPr>
          <p:cNvSpPr/>
          <p:nvPr/>
        </p:nvSpPr>
        <p:spPr>
          <a:xfrm>
            <a:off x="1508760" y="3122314"/>
            <a:ext cx="10683240" cy="102676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z="3600" b="1" dirty="0">
              <a:solidFill>
                <a:srgbClr val="002060"/>
              </a:solidFill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3F6FD19E-3970-4B78-A006-A93E39DE5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297291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4476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648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4277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EA5195-BCB9-4A4D-83A1-60E4BA563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7C192F-CA0A-420A-8814-45A95EEA1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E8CA33-0148-4E6C-B857-B78B27FF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4756A50-1EDE-400B-83A7-E6B34E34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8375E2-AE7E-453B-9DD7-56F1B2891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40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959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52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1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6025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05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778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3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661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70500">
              <a:srgbClr val="74D14F">
                <a:alpha val="32000"/>
              </a:srgbClr>
            </a:gs>
            <a:gs pos="41000">
              <a:srgbClr val="9BE5FF">
                <a:alpha val="16000"/>
              </a:srgbClr>
            </a:gs>
            <a:gs pos="100000">
              <a:srgbClr val="00B0F0">
                <a:alpha val="75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C0258-496C-48AE-AE41-D6696977CF87}" type="datetimeFigureOut">
              <a:rPr lang="nl-NL" smtClean="0"/>
              <a:t>1-12-2020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C3408007-89C6-4854-BAEF-60C9EF49DE79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A9FEEB8F-4EDE-4DE9-BF23-CE27D47A354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7947" y="5663246"/>
            <a:ext cx="1184453" cy="10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60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2E2AB-7526-4FE2-8861-DE44D448E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/>
              <a:t>Demming</a:t>
            </a:r>
            <a:r>
              <a:rPr lang="nl-NL" b="1" dirty="0"/>
              <a:t> </a:t>
            </a:r>
            <a:r>
              <a:rPr lang="nl-NL" b="1" dirty="0" err="1"/>
              <a:t>circle</a:t>
            </a:r>
            <a:endParaRPr lang="nl-NL" b="1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64AFE77-5ECE-44D1-9C13-1CB4ABCFC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h4m.nl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C26C2D8-FEF3-45AC-9D25-C60DE201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FCB94-2760-4643-B75A-21D4AF811A28}" type="slidenum">
              <a:rPr lang="nl-NL" altLang="nl-NL" smtClean="0"/>
              <a:pPr>
                <a:defRPr/>
              </a:pPr>
              <a:t>1</a:t>
            </a:fld>
            <a:endParaRPr lang="nl-NL" altLang="nl-NL"/>
          </a:p>
        </p:txBody>
      </p:sp>
      <p:pic>
        <p:nvPicPr>
          <p:cNvPr id="20482" name="Picture 2" descr="Afbeeldingsresultaat voor deming circle afbeelding">
            <a:extLst>
              <a:ext uri="{FF2B5EF4-FFF2-40B4-BE49-F238E27FC236}">
                <a16:creationId xmlns:a16="http://schemas.microsoft.com/office/drawing/2014/main" id="{2FE87604-2993-44E9-AD03-956C3D3E32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1614421"/>
            <a:ext cx="4608512" cy="462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085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rgbClr val="FF3300"/>
                </a:solidFill>
              </a:rPr>
              <a:t>Deming</a:t>
            </a:r>
            <a:r>
              <a:rPr lang="nl-NL" dirty="0">
                <a:solidFill>
                  <a:srgbClr val="FF3300"/>
                </a:solidFill>
              </a:rPr>
              <a:t> </a:t>
            </a:r>
            <a:r>
              <a:rPr lang="nl-NL" dirty="0" err="1">
                <a:solidFill>
                  <a:srgbClr val="FF3300"/>
                </a:solidFill>
              </a:rPr>
              <a:t>circle</a:t>
            </a:r>
            <a:r>
              <a:rPr lang="nl-NL" dirty="0">
                <a:solidFill>
                  <a:srgbClr val="FF3300"/>
                </a:solidFill>
              </a:rPr>
              <a:t> stap voor stap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z="2000" b="1" dirty="0"/>
              <a:t>Plan:</a:t>
            </a:r>
            <a:r>
              <a:rPr lang="nl-NL" sz="2000" dirty="0"/>
              <a:t> Formuleer doelstellingen en maak je plan</a:t>
            </a:r>
          </a:p>
          <a:p>
            <a:pPr lvl="0"/>
            <a:r>
              <a:rPr lang="nl-NL" sz="2000" b="1" dirty="0"/>
              <a:t>Do:</a:t>
            </a:r>
            <a:r>
              <a:rPr lang="nl-NL" sz="2000" dirty="0"/>
              <a:t> Ga aan de slag als OR/werkgroep/commissie, voer uit wat je afspreekt</a:t>
            </a:r>
          </a:p>
          <a:p>
            <a:pPr lvl="0"/>
            <a:r>
              <a:rPr lang="nl-NL" sz="2000" b="1" dirty="0"/>
              <a:t>Check:</a:t>
            </a:r>
            <a:r>
              <a:rPr lang="nl-NL" sz="2000" dirty="0"/>
              <a:t> breng je uitwerking in de OR vergadering. OR beslist, vervolgens breng je het plan in de overlegvergadering </a:t>
            </a:r>
          </a:p>
          <a:p>
            <a:pPr lvl="0"/>
            <a:r>
              <a:rPr lang="nl-NL" sz="2000" b="1" dirty="0"/>
              <a:t>Act:</a:t>
            </a:r>
            <a:r>
              <a:rPr lang="nl-NL" sz="2000" dirty="0"/>
              <a:t> maak afspraken in de overlegvergadering over het overnemen van het plan door de organisatie en communiceer je resultaten met je achterban </a:t>
            </a:r>
          </a:p>
          <a:p>
            <a:pPr lvl="0"/>
            <a:r>
              <a:rPr lang="nl-NL" sz="2000" b="1" dirty="0" err="1"/>
              <a:t>Circle</a:t>
            </a:r>
            <a:r>
              <a:rPr lang="nl-NL" sz="2000" b="1" dirty="0"/>
              <a:t>:</a:t>
            </a:r>
            <a:r>
              <a:rPr lang="nl-NL" sz="2000" dirty="0"/>
              <a:t> Blijf het onderwerp volgen tijdens de uitvoering in de organisatie, </a:t>
            </a:r>
            <a:endParaRPr lang="nl-NL" dirty="0"/>
          </a:p>
          <a:p>
            <a:endParaRPr lang="nl-NL" dirty="0"/>
          </a:p>
          <a:p>
            <a:pPr>
              <a:buNone/>
            </a:pPr>
            <a:endParaRPr lang="nl-NL" dirty="0"/>
          </a:p>
        </p:txBody>
      </p:sp>
      <p:pic>
        <p:nvPicPr>
          <p:cNvPr id="5" name="Picture 2" descr="Afbeeldingsresultaat voor deming circle afbeelding">
            <a:extLst>
              <a:ext uri="{FF2B5EF4-FFF2-40B4-BE49-F238E27FC236}">
                <a16:creationId xmlns:a16="http://schemas.microsoft.com/office/drawing/2014/main" id="{212CEF52-1C38-4F88-ADD1-78B340E47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048" y="4797153"/>
            <a:ext cx="1800200" cy="1808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57684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sjabloon 2018 h4m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sjabloon 2018 h4m" id="{77E39EC3-963B-4082-B90E-059C41B006DB}" vid="{50DF7EB6-F238-4ACA-A030-6BE58E1DC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94</Words>
  <Application>Microsoft Office PowerPoint</Application>
  <PresentationFormat>Breedbeeld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PowerPoint sjabloon 2018 h4m</vt:lpstr>
      <vt:lpstr>Demming circle</vt:lpstr>
      <vt:lpstr>Deming circle stap voor stap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Demming circle</dc:title>
  <dc:creator>Marjon Steenbeek h4m</dc:creator>
  <cp:lastModifiedBy>Marjon Steenbeek h4m</cp:lastModifiedBy>
  <cp:revision>2</cp:revision>
  <dcterms:created xsi:type="dcterms:W3CDTF">2020-12-01T13:00:58Z</dcterms:created>
  <dcterms:modified xsi:type="dcterms:W3CDTF">2020-12-01T13:02:41Z</dcterms:modified>
</cp:coreProperties>
</file>